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72" r:id="rId12"/>
    <p:sldId id="273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3846-3650-118F-D9ED-7113D46264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92F75A-EB18-3BD7-AD8B-AFD5DA548F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7F45D-660D-D390-6BAD-AF2A3C4FB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4D38F-9FE2-51C3-27A9-F44433F9F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83438-AF9C-B00B-81AA-A3EFB2A97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64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8F399-79C7-1D62-8B3E-F8A5DB05F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377CC-B85A-7180-350D-60490F68F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A738B-94EF-BE54-52B2-AAAFCABA0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C4B9C-78FF-A015-B3FF-41D28B7E8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72ABA-AA7A-0600-C576-7502FB3F7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49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7E49E1-9308-E742-6282-525565AB3F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3B1209-5844-25B1-425B-08A0C8E30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1039C-E1C2-1500-4302-60257BDFC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25A2-6686-C3B7-9001-A6C33266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6B6C6-F774-113E-4BC7-3E1D10B56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916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F94D5-CBE7-A6D6-950A-6424CA3B5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42C7A-8E0B-F44E-7364-BE75FE030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4A1AB-E25E-76EF-A73B-A47713503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4E3DD-2E1A-261A-F2CB-C4FB0E1EA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A5DB4-C88E-467A-6F57-DCFB4D46C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82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86F76-5BCD-0A4B-05DA-6FEF5E455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26B07-10F2-F653-9301-F9E998CF5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027A9-44D9-83C9-5625-F27739AA9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BF339-C3FD-BEB7-CAB7-8CBD1032E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A201E-161F-CF5E-F974-9E5382186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516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34E2-9D07-C31E-EBF5-5E8702D30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B2CDF-7E96-899D-3555-09534666C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19497-3962-4643-1EE9-CB644EAA1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61FDB8-6422-1A53-3BB1-E6B55C7CD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558F32-347E-8E4A-BB4D-0314E6D0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2A649-2EE9-C330-D7F2-C022DC6A7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97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91A0B-743D-1293-48B8-227375FE2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59509-2AD6-1213-60B4-D4D9C9113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B222F3-E463-2E62-90A2-EFAFE25AE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F539FA-8FA9-3D12-9DEA-71FAE931A8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35155A-FACC-E3E6-B90E-50F0523A8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16E459-6823-DFE9-2EC5-C5E7C60B9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EF406-5110-C6E6-28C4-53A231105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F3EBB4-DC0A-192B-5576-4B71CAF7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3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6D5D8-976B-4CB6-8FE6-2B251929A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7BD13A-EDDC-687A-2B33-9969511F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1AEE55-282E-194E-9F65-A0E5006D9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D1C42E-2D82-6483-E316-4AEBEB59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4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44034F-30BC-0599-8A5A-CB53958D8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C482C8-5D38-DF02-41CF-52552A8A0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10F257-E7D4-31D8-BEAC-9790F761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614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368E7-BFC7-5A7A-FE71-ACBDE66FF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3AF33-6BF0-76C5-7AB8-7EB1AAE07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7D1D7-3F79-2B74-9737-88C67ADC1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45530-FDC3-144C-9810-DDB506960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8CCA3-7A2E-14BB-18AA-FBD59223E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CAAEE3-F7F1-768E-B967-DE4C98655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689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964C4-F089-674C-96F0-FB3479656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ACD790-64D4-BEE4-8491-1C69DBDB8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A57DF6-2614-5A97-07B7-972800FB04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7CFA5-EB53-7D9F-230B-28F0E6D9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138CFE-EEBC-1EAE-2BDB-589A0C679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37483-5CF0-AE54-22A5-6AA2F1FEF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27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7B8E7E-F10B-CD72-6705-048551BB8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9910B-FE96-7A94-31AB-F24021B21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13C5A-2A65-8D55-CB04-154F5A20AA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79237-AD1D-450C-BCF8-83CEA19ED28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022AD-4955-D2DB-5835-FDD626B68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74C29-2CCE-C26D-D33D-4FE081B764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DCDB9-FBB7-4D29-B47E-512212224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58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706B99-229B-ADD0-902D-65595F07D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36"/>
            <a:ext cx="12192000" cy="684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888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C3C38-E58E-5B83-CFE0-D41F5A8E2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45"/>
            <a:ext cx="12192000" cy="6828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AF7DCF-BB98-37B0-1F67-84DD85E1F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45"/>
            <a:ext cx="12192000" cy="699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672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B18AB77-D19F-1BAE-3BFD-DF7A9EB78C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841" y="1"/>
            <a:ext cx="73060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81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356454-9DAF-48E5-47C8-8279BF5AF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920" y="0"/>
            <a:ext cx="64373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352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09ABAB-C63C-2567-E6B5-61D23F5E3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23"/>
            <a:ext cx="12192000" cy="683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02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72F08-0FEC-1ADA-6388-FC29E0BCDF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84"/>
            <a:ext cx="12192000" cy="683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384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FDDC7F-AD57-036D-C847-D996AF9C8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3"/>
            <a:ext cx="12192000" cy="685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287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683FA4-62A9-6F3F-36EF-CB2B1BDE6F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82"/>
            <a:ext cx="12192000" cy="680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21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79DDE1-B0CB-60EC-5ED4-341EAF1FC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553"/>
            <a:ext cx="12192000" cy="680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364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AE63C3-FE9B-2230-EE22-7FEF62909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3"/>
            <a:ext cx="12192000" cy="685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699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DD60C6-5035-3F3E-E1A7-2E3375A87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12"/>
            <a:ext cx="12192000" cy="679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41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880E8-12D8-FEEA-7166-7809CD892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98"/>
            <a:ext cx="12192000" cy="677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206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D8E7FF-9C8E-18CE-32F7-3DE265543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" y="0"/>
            <a:ext cx="1217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3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628484-9C1B-0200-679F-2DF84442C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88"/>
            <a:ext cx="12192000" cy="684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33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26B-5DBB-97A0-4341-313769718E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815AD-6714-63D7-27BB-28270C28A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C3C38-E58E-5B83-CFE0-D41F5A8E2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45"/>
            <a:ext cx="12192000" cy="682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795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GOVARDAN N.A.</cp:lastModifiedBy>
  <cp:revision>5</cp:revision>
  <dcterms:created xsi:type="dcterms:W3CDTF">2024-04-17T08:41:21Z</dcterms:created>
  <dcterms:modified xsi:type="dcterms:W3CDTF">2024-04-17T16:49:24Z</dcterms:modified>
</cp:coreProperties>
</file>

<file path=docProps/thumbnail.jpeg>
</file>